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-1666" y="-7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050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6FA6AA-B875-4519-A955-2126A29BBAA4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1675"/>
            <a:ext cx="27146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E71BB94-6F11-423B-ABD5-2FD174F2F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BB94-6F11-423B-ABD5-2FD174F2F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8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6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E6B7-EB7F-45E1-981E-E30E221A7A00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795548" y="2152650"/>
            <a:ext cx="905724" cy="1028701"/>
            <a:chOff x="784118" y="2202180"/>
            <a:chExt cx="905724" cy="1028701"/>
          </a:xfrm>
        </p:grpSpPr>
        <p:sp>
          <p:nvSpPr>
            <p:cNvPr id="410" name="Rectangle 409"/>
            <p:cNvSpPr/>
            <p:nvPr/>
          </p:nvSpPr>
          <p:spPr>
            <a:xfrm>
              <a:off x="784118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825266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884702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1187470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/>
            <p:cNvSpPr>
              <a:spLocks noChangeAspect="1"/>
            </p:cNvSpPr>
            <p:nvPr/>
          </p:nvSpPr>
          <p:spPr>
            <a:xfrm>
              <a:off x="1196614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898418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419" name="Oval 418"/>
            <p:cNvSpPr>
              <a:spLocks noChangeAspect="1"/>
            </p:cNvSpPr>
            <p:nvPr/>
          </p:nvSpPr>
          <p:spPr>
            <a:xfrm>
              <a:off x="1201186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/>
            <p:cNvSpPr>
              <a:spLocks noChangeAspect="1"/>
            </p:cNvSpPr>
            <p:nvPr/>
          </p:nvSpPr>
          <p:spPr>
            <a:xfrm>
              <a:off x="1201186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5" name="Group 424"/>
            <p:cNvGrpSpPr/>
            <p:nvPr/>
          </p:nvGrpSpPr>
          <p:grpSpPr>
            <a:xfrm>
              <a:off x="825266" y="2268555"/>
              <a:ext cx="0" cy="746760"/>
              <a:chOff x="6768523" y="853440"/>
              <a:chExt cx="0" cy="746760"/>
            </a:xfrm>
          </p:grpSpPr>
          <p:cxnSp>
            <p:nvCxnSpPr>
              <p:cNvPr id="426" name="Straight Connector 425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9" name="Rectangle 428"/>
            <p:cNvSpPr/>
            <p:nvPr/>
          </p:nvSpPr>
          <p:spPr>
            <a:xfrm>
              <a:off x="1236980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1237214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1296650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1249914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/>
            <p:cNvSpPr>
              <a:spLocks noChangeAspect="1"/>
            </p:cNvSpPr>
            <p:nvPr/>
          </p:nvSpPr>
          <p:spPr>
            <a:xfrm>
              <a:off x="1259058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1310366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438" name="Oval 437"/>
            <p:cNvSpPr>
              <a:spLocks noChangeAspect="1"/>
            </p:cNvSpPr>
            <p:nvPr/>
          </p:nvSpPr>
          <p:spPr>
            <a:xfrm>
              <a:off x="1263630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>
              <a:spLocks noChangeAspect="1"/>
            </p:cNvSpPr>
            <p:nvPr/>
          </p:nvSpPr>
          <p:spPr>
            <a:xfrm>
              <a:off x="1263630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0" name="Group 439"/>
            <p:cNvGrpSpPr/>
            <p:nvPr/>
          </p:nvGrpSpPr>
          <p:grpSpPr>
            <a:xfrm>
              <a:off x="1648694" y="2268555"/>
              <a:ext cx="0" cy="746760"/>
              <a:chOff x="6768523" y="853440"/>
              <a:chExt cx="0" cy="746760"/>
            </a:xfrm>
          </p:grpSpPr>
          <p:cxnSp>
            <p:nvCxnSpPr>
              <p:cNvPr id="441" name="Straight Connector 440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1718" y="5779201"/>
            <a:ext cx="716963" cy="752811"/>
            <a:chOff x="631719" y="3841537"/>
            <a:chExt cx="724205" cy="760415"/>
          </a:xfrm>
        </p:grpSpPr>
        <p:sp>
          <p:nvSpPr>
            <p:cNvPr id="169" name="Rectangle 168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631718" y="6891721"/>
            <a:ext cx="1433926" cy="752811"/>
            <a:chOff x="631718" y="4954057"/>
            <a:chExt cx="1448410" cy="760415"/>
          </a:xfrm>
        </p:grpSpPr>
        <p:sp>
          <p:nvSpPr>
            <p:cNvPr id="202" name="Rectangle 201"/>
            <p:cNvSpPr/>
            <p:nvPr/>
          </p:nvSpPr>
          <p:spPr>
            <a:xfrm>
              <a:off x="631718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45297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#2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204" name="Straight Connector 203"/>
            <p:cNvCxnSpPr/>
            <p:nvPr/>
          </p:nvCxnSpPr>
          <p:spPr>
            <a:xfrm>
              <a:off x="631718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1355923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369502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201" name="Straight Connector 200"/>
            <p:cNvCxnSpPr/>
            <p:nvPr/>
          </p:nvCxnSpPr>
          <p:spPr>
            <a:xfrm>
              <a:off x="1355923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31718" y="3558517"/>
            <a:ext cx="716963" cy="752811"/>
            <a:chOff x="631719" y="5931556"/>
            <a:chExt cx="716963" cy="752811"/>
          </a:xfrm>
        </p:grpSpPr>
        <p:sp>
          <p:nvSpPr>
            <p:cNvPr id="296" name="Rectangle 295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98" name="Straight Connector 297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31718" y="4671037"/>
            <a:ext cx="1433926" cy="752811"/>
            <a:chOff x="631718" y="7044076"/>
            <a:chExt cx="1433926" cy="752811"/>
          </a:xfrm>
        </p:grpSpPr>
        <p:sp>
          <p:nvSpPr>
            <p:cNvPr id="275" name="Rectangle 274"/>
            <p:cNvSpPr/>
            <p:nvPr/>
          </p:nvSpPr>
          <p:spPr>
            <a:xfrm>
              <a:off x="631718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645161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277" name="Straight Connector 276"/>
            <p:cNvCxnSpPr/>
            <p:nvPr/>
          </p:nvCxnSpPr>
          <p:spPr>
            <a:xfrm>
              <a:off x="631718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Rectangle 271"/>
            <p:cNvSpPr/>
            <p:nvPr/>
          </p:nvSpPr>
          <p:spPr>
            <a:xfrm>
              <a:off x="1348681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362124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274" name="Straight Connector 273"/>
            <p:cNvCxnSpPr/>
            <p:nvPr/>
          </p:nvCxnSpPr>
          <p:spPr>
            <a:xfrm>
              <a:off x="1348681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31718" y="7978033"/>
            <a:ext cx="716963" cy="752811"/>
            <a:chOff x="631719" y="7978033"/>
            <a:chExt cx="716963" cy="752811"/>
          </a:xfrm>
        </p:grpSpPr>
        <p:sp>
          <p:nvSpPr>
            <p:cNvPr id="362" name="Rectangle 361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364" name="Straight Connector 363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31718" y="9046738"/>
            <a:ext cx="1433926" cy="752811"/>
            <a:chOff x="631718" y="9046738"/>
            <a:chExt cx="1433926" cy="752811"/>
          </a:xfrm>
        </p:grpSpPr>
        <p:sp>
          <p:nvSpPr>
            <p:cNvPr id="341" name="Rectangle 340"/>
            <p:cNvSpPr/>
            <p:nvPr/>
          </p:nvSpPr>
          <p:spPr>
            <a:xfrm>
              <a:off x="631718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645161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343" name="Straight Connector 342"/>
            <p:cNvCxnSpPr/>
            <p:nvPr/>
          </p:nvCxnSpPr>
          <p:spPr>
            <a:xfrm>
              <a:off x="631718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" name="Rectangle 337"/>
            <p:cNvSpPr/>
            <p:nvPr/>
          </p:nvSpPr>
          <p:spPr>
            <a:xfrm>
              <a:off x="1348681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362124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340" name="Straight Connector 339"/>
            <p:cNvCxnSpPr/>
            <p:nvPr/>
          </p:nvCxnSpPr>
          <p:spPr>
            <a:xfrm>
              <a:off x="1348681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3" name="Group 672"/>
          <p:cNvGrpSpPr/>
          <p:nvPr/>
        </p:nvGrpSpPr>
        <p:grpSpPr>
          <a:xfrm>
            <a:off x="1568978" y="3558517"/>
            <a:ext cx="716963" cy="752811"/>
            <a:chOff x="631719" y="5931556"/>
            <a:chExt cx="716963" cy="752811"/>
          </a:xfrm>
        </p:grpSpPr>
        <p:sp>
          <p:nvSpPr>
            <p:cNvPr id="674" name="Rectangle 673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Rectangle 674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676" name="Straight Connector 675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7" name="Group 676"/>
          <p:cNvGrpSpPr>
            <a:grpSpLocks noChangeAspect="1"/>
          </p:cNvGrpSpPr>
          <p:nvPr/>
        </p:nvGrpSpPr>
        <p:grpSpPr>
          <a:xfrm>
            <a:off x="1534688" y="5779201"/>
            <a:ext cx="709721" cy="745207"/>
            <a:chOff x="631719" y="3841537"/>
            <a:chExt cx="724205" cy="760415"/>
          </a:xfrm>
        </p:grpSpPr>
        <p:sp>
          <p:nvSpPr>
            <p:cNvPr id="678" name="Rectangle 677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Rectangle 678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680" name="Straight Connector 679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1" name="Group 680"/>
          <p:cNvGrpSpPr/>
          <p:nvPr/>
        </p:nvGrpSpPr>
        <p:grpSpPr>
          <a:xfrm>
            <a:off x="1549928" y="7978033"/>
            <a:ext cx="716963" cy="752811"/>
            <a:chOff x="631719" y="7978033"/>
            <a:chExt cx="716963" cy="752811"/>
          </a:xfrm>
        </p:grpSpPr>
        <p:sp>
          <p:nvSpPr>
            <p:cNvPr id="682" name="Rectangle 681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684" name="Straight Connector 683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" name="Group 685"/>
          <p:cNvGrpSpPr>
            <a:grpSpLocks noChangeAspect="1"/>
          </p:cNvGrpSpPr>
          <p:nvPr/>
        </p:nvGrpSpPr>
        <p:grpSpPr>
          <a:xfrm>
            <a:off x="5682689" y="5779201"/>
            <a:ext cx="687995" cy="722394"/>
            <a:chOff x="631719" y="3841537"/>
            <a:chExt cx="724205" cy="760415"/>
          </a:xfrm>
        </p:grpSpPr>
        <p:sp>
          <p:nvSpPr>
            <p:cNvPr id="728" name="Rectangle 727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30" name="Straight Connector 729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7" name="Group 686"/>
          <p:cNvGrpSpPr/>
          <p:nvPr/>
        </p:nvGrpSpPr>
        <p:grpSpPr>
          <a:xfrm>
            <a:off x="5682689" y="6891721"/>
            <a:ext cx="1448410" cy="737603"/>
            <a:chOff x="631718" y="4954057"/>
            <a:chExt cx="1448410" cy="760415"/>
          </a:xfrm>
        </p:grpSpPr>
        <p:sp>
          <p:nvSpPr>
            <p:cNvPr id="722" name="Rectangle 721"/>
            <p:cNvSpPr/>
            <p:nvPr/>
          </p:nvSpPr>
          <p:spPr>
            <a:xfrm>
              <a:off x="631718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Rectangle 722"/>
            <p:cNvSpPr/>
            <p:nvPr/>
          </p:nvSpPr>
          <p:spPr>
            <a:xfrm>
              <a:off x="645297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#2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24" name="Straight Connector 723"/>
            <p:cNvCxnSpPr/>
            <p:nvPr/>
          </p:nvCxnSpPr>
          <p:spPr>
            <a:xfrm>
              <a:off x="631718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" name="Rectangle 724"/>
            <p:cNvSpPr/>
            <p:nvPr/>
          </p:nvSpPr>
          <p:spPr>
            <a:xfrm>
              <a:off x="1355923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1369502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27" name="Straight Connector 726"/>
            <p:cNvCxnSpPr/>
            <p:nvPr/>
          </p:nvCxnSpPr>
          <p:spPr>
            <a:xfrm>
              <a:off x="1355923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8" name="Group 687"/>
          <p:cNvGrpSpPr/>
          <p:nvPr/>
        </p:nvGrpSpPr>
        <p:grpSpPr>
          <a:xfrm>
            <a:off x="5682689" y="3558517"/>
            <a:ext cx="716963" cy="752811"/>
            <a:chOff x="631719" y="5931556"/>
            <a:chExt cx="716963" cy="752811"/>
          </a:xfrm>
        </p:grpSpPr>
        <p:sp>
          <p:nvSpPr>
            <p:cNvPr id="719" name="Rectangle 718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Rectangle 719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721" name="Straight Connector 720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9" name="Group 688"/>
          <p:cNvGrpSpPr/>
          <p:nvPr/>
        </p:nvGrpSpPr>
        <p:grpSpPr>
          <a:xfrm>
            <a:off x="5682689" y="4671037"/>
            <a:ext cx="1433926" cy="752811"/>
            <a:chOff x="631718" y="7044076"/>
            <a:chExt cx="1433926" cy="752811"/>
          </a:xfrm>
        </p:grpSpPr>
        <p:sp>
          <p:nvSpPr>
            <p:cNvPr id="713" name="Rectangle 712"/>
            <p:cNvSpPr/>
            <p:nvPr/>
          </p:nvSpPr>
          <p:spPr>
            <a:xfrm>
              <a:off x="631718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Rectangle 713"/>
            <p:cNvSpPr/>
            <p:nvPr/>
          </p:nvSpPr>
          <p:spPr>
            <a:xfrm>
              <a:off x="645161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15" name="Straight Connector 714"/>
            <p:cNvCxnSpPr/>
            <p:nvPr/>
          </p:nvCxnSpPr>
          <p:spPr>
            <a:xfrm>
              <a:off x="631718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6" name="Rectangle 715"/>
            <p:cNvSpPr/>
            <p:nvPr/>
          </p:nvSpPr>
          <p:spPr>
            <a:xfrm>
              <a:off x="1348681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1362124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18" name="Straight Connector 717"/>
            <p:cNvCxnSpPr/>
            <p:nvPr/>
          </p:nvCxnSpPr>
          <p:spPr>
            <a:xfrm>
              <a:off x="1348681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0" name="Group 689"/>
          <p:cNvGrpSpPr/>
          <p:nvPr/>
        </p:nvGrpSpPr>
        <p:grpSpPr>
          <a:xfrm>
            <a:off x="5682689" y="7978033"/>
            <a:ext cx="716963" cy="752811"/>
            <a:chOff x="631719" y="7978033"/>
            <a:chExt cx="716963" cy="752811"/>
          </a:xfrm>
        </p:grpSpPr>
        <p:sp>
          <p:nvSpPr>
            <p:cNvPr id="710" name="Rectangle 709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Rectangle 710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712" name="Straight Connector 711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1" name="Group 690"/>
          <p:cNvGrpSpPr/>
          <p:nvPr/>
        </p:nvGrpSpPr>
        <p:grpSpPr>
          <a:xfrm>
            <a:off x="5682689" y="9046738"/>
            <a:ext cx="1433926" cy="752811"/>
            <a:chOff x="631718" y="9046738"/>
            <a:chExt cx="1433926" cy="752811"/>
          </a:xfrm>
        </p:grpSpPr>
        <p:sp>
          <p:nvSpPr>
            <p:cNvPr id="704" name="Rectangle 703"/>
            <p:cNvSpPr/>
            <p:nvPr/>
          </p:nvSpPr>
          <p:spPr>
            <a:xfrm>
              <a:off x="631718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645161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06" name="Straight Connector 705"/>
            <p:cNvCxnSpPr/>
            <p:nvPr/>
          </p:nvCxnSpPr>
          <p:spPr>
            <a:xfrm>
              <a:off x="631718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7" name="Rectangle 706"/>
            <p:cNvSpPr/>
            <p:nvPr/>
          </p:nvSpPr>
          <p:spPr>
            <a:xfrm>
              <a:off x="1348681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Rectangle 707"/>
            <p:cNvSpPr/>
            <p:nvPr/>
          </p:nvSpPr>
          <p:spPr>
            <a:xfrm>
              <a:off x="1362124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09" name="Straight Connector 708"/>
            <p:cNvCxnSpPr/>
            <p:nvPr/>
          </p:nvCxnSpPr>
          <p:spPr>
            <a:xfrm>
              <a:off x="1348681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2" name="Group 691"/>
          <p:cNvGrpSpPr/>
          <p:nvPr/>
        </p:nvGrpSpPr>
        <p:grpSpPr>
          <a:xfrm>
            <a:off x="6619949" y="3558517"/>
            <a:ext cx="716963" cy="752811"/>
            <a:chOff x="631719" y="5931556"/>
            <a:chExt cx="716963" cy="752811"/>
          </a:xfrm>
        </p:grpSpPr>
        <p:sp>
          <p:nvSpPr>
            <p:cNvPr id="701" name="Rectangle 700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Rectangle 701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703" name="Straight Connector 702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3" name="Group 692"/>
          <p:cNvGrpSpPr>
            <a:grpSpLocks noChangeAspect="1"/>
          </p:cNvGrpSpPr>
          <p:nvPr/>
        </p:nvGrpSpPr>
        <p:grpSpPr>
          <a:xfrm>
            <a:off x="6585659" y="5779201"/>
            <a:ext cx="680753" cy="714790"/>
            <a:chOff x="631719" y="3841537"/>
            <a:chExt cx="724205" cy="760415"/>
          </a:xfrm>
        </p:grpSpPr>
        <p:sp>
          <p:nvSpPr>
            <p:cNvPr id="698" name="Rectangle 697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Rectangle 698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00" name="Straight Connector 699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4" name="Group 693"/>
          <p:cNvGrpSpPr/>
          <p:nvPr/>
        </p:nvGrpSpPr>
        <p:grpSpPr>
          <a:xfrm>
            <a:off x="6600899" y="7978033"/>
            <a:ext cx="716963" cy="752811"/>
            <a:chOff x="631719" y="7978033"/>
            <a:chExt cx="716963" cy="752811"/>
          </a:xfrm>
        </p:grpSpPr>
        <p:sp>
          <p:nvSpPr>
            <p:cNvPr id="695" name="Rectangle 694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Rectangle 695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697" name="Straight Connector 696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2" name="Group 731"/>
          <p:cNvGrpSpPr>
            <a:grpSpLocks noChangeAspect="1"/>
          </p:cNvGrpSpPr>
          <p:nvPr/>
        </p:nvGrpSpPr>
        <p:grpSpPr>
          <a:xfrm>
            <a:off x="3091890" y="5779201"/>
            <a:ext cx="702479" cy="737603"/>
            <a:chOff x="631719" y="3841537"/>
            <a:chExt cx="724205" cy="760415"/>
          </a:xfrm>
        </p:grpSpPr>
        <p:sp>
          <p:nvSpPr>
            <p:cNvPr id="774" name="Rectangle 773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76" name="Straight Connector 775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3" name="Group 732"/>
          <p:cNvGrpSpPr>
            <a:grpSpLocks noChangeAspect="1"/>
          </p:cNvGrpSpPr>
          <p:nvPr/>
        </p:nvGrpSpPr>
        <p:grpSpPr>
          <a:xfrm>
            <a:off x="3091890" y="6891721"/>
            <a:ext cx="1419442" cy="745207"/>
            <a:chOff x="631718" y="4954057"/>
            <a:chExt cx="1448410" cy="760415"/>
          </a:xfrm>
        </p:grpSpPr>
        <p:sp>
          <p:nvSpPr>
            <p:cNvPr id="768" name="Rectangle 767"/>
            <p:cNvSpPr/>
            <p:nvPr/>
          </p:nvSpPr>
          <p:spPr>
            <a:xfrm>
              <a:off x="631718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645297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#2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70" name="Straight Connector 769"/>
            <p:cNvCxnSpPr/>
            <p:nvPr/>
          </p:nvCxnSpPr>
          <p:spPr>
            <a:xfrm>
              <a:off x="631718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1" name="Rectangle 770"/>
            <p:cNvSpPr/>
            <p:nvPr/>
          </p:nvSpPr>
          <p:spPr>
            <a:xfrm>
              <a:off x="1355923" y="495405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1369502" y="496411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10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73" name="Straight Connector 772"/>
            <p:cNvCxnSpPr/>
            <p:nvPr/>
          </p:nvCxnSpPr>
          <p:spPr>
            <a:xfrm>
              <a:off x="1355923" y="570089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4" name="Group 733"/>
          <p:cNvGrpSpPr/>
          <p:nvPr/>
        </p:nvGrpSpPr>
        <p:grpSpPr>
          <a:xfrm>
            <a:off x="3091890" y="3558517"/>
            <a:ext cx="716963" cy="752811"/>
            <a:chOff x="631719" y="5931556"/>
            <a:chExt cx="716963" cy="752811"/>
          </a:xfrm>
        </p:grpSpPr>
        <p:sp>
          <p:nvSpPr>
            <p:cNvPr id="765" name="Rectangle 764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767" name="Straight Connector 766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5" name="Group 734"/>
          <p:cNvGrpSpPr/>
          <p:nvPr/>
        </p:nvGrpSpPr>
        <p:grpSpPr>
          <a:xfrm>
            <a:off x="3091890" y="4671037"/>
            <a:ext cx="1433926" cy="752811"/>
            <a:chOff x="631718" y="7044076"/>
            <a:chExt cx="1433926" cy="752811"/>
          </a:xfrm>
        </p:grpSpPr>
        <p:sp>
          <p:nvSpPr>
            <p:cNvPr id="759" name="Rectangle 758"/>
            <p:cNvSpPr/>
            <p:nvPr/>
          </p:nvSpPr>
          <p:spPr>
            <a:xfrm>
              <a:off x="631718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645161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61" name="Straight Connector 760"/>
            <p:cNvCxnSpPr/>
            <p:nvPr/>
          </p:nvCxnSpPr>
          <p:spPr>
            <a:xfrm>
              <a:off x="631718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2" name="Rectangle 761"/>
            <p:cNvSpPr/>
            <p:nvPr/>
          </p:nvSpPr>
          <p:spPr>
            <a:xfrm>
              <a:off x="1348681" y="704407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1362124" y="705403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#1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64" name="Straight Connector 763"/>
            <p:cNvCxnSpPr/>
            <p:nvPr/>
          </p:nvCxnSpPr>
          <p:spPr>
            <a:xfrm>
              <a:off x="1348681" y="778344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6" name="Group 735"/>
          <p:cNvGrpSpPr/>
          <p:nvPr/>
        </p:nvGrpSpPr>
        <p:grpSpPr>
          <a:xfrm>
            <a:off x="3091890" y="7978033"/>
            <a:ext cx="716963" cy="752811"/>
            <a:chOff x="631719" y="7978033"/>
            <a:chExt cx="716963" cy="752811"/>
          </a:xfrm>
        </p:grpSpPr>
        <p:sp>
          <p:nvSpPr>
            <p:cNvPr id="756" name="Rectangle 755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758" name="Straight Connector 757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7" name="Group 736"/>
          <p:cNvGrpSpPr/>
          <p:nvPr/>
        </p:nvGrpSpPr>
        <p:grpSpPr>
          <a:xfrm>
            <a:off x="3091890" y="9046738"/>
            <a:ext cx="1433926" cy="752811"/>
            <a:chOff x="631718" y="9046738"/>
            <a:chExt cx="1433926" cy="752811"/>
          </a:xfrm>
        </p:grpSpPr>
        <p:sp>
          <p:nvSpPr>
            <p:cNvPr id="750" name="Rectangle 749"/>
            <p:cNvSpPr/>
            <p:nvPr/>
          </p:nvSpPr>
          <p:spPr>
            <a:xfrm>
              <a:off x="631718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645161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52" name="Straight Connector 751"/>
            <p:cNvCxnSpPr/>
            <p:nvPr/>
          </p:nvCxnSpPr>
          <p:spPr>
            <a:xfrm>
              <a:off x="631718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3" name="Rectangle 752"/>
            <p:cNvSpPr/>
            <p:nvPr/>
          </p:nvSpPr>
          <p:spPr>
            <a:xfrm>
              <a:off x="1348681" y="9046738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Rectangle 753"/>
            <p:cNvSpPr/>
            <p:nvPr/>
          </p:nvSpPr>
          <p:spPr>
            <a:xfrm>
              <a:off x="1362124" y="9056696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#3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55" name="Straight Connector 754"/>
            <p:cNvCxnSpPr/>
            <p:nvPr/>
          </p:nvCxnSpPr>
          <p:spPr>
            <a:xfrm>
              <a:off x="1348681" y="9786106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8" name="Group 737"/>
          <p:cNvGrpSpPr/>
          <p:nvPr/>
        </p:nvGrpSpPr>
        <p:grpSpPr>
          <a:xfrm>
            <a:off x="4029150" y="3558517"/>
            <a:ext cx="716963" cy="752811"/>
            <a:chOff x="631719" y="5931556"/>
            <a:chExt cx="716963" cy="752811"/>
          </a:xfrm>
        </p:grpSpPr>
        <p:sp>
          <p:nvSpPr>
            <p:cNvPr id="747" name="Rectangle 746"/>
            <p:cNvSpPr/>
            <p:nvPr/>
          </p:nvSpPr>
          <p:spPr>
            <a:xfrm>
              <a:off x="631719" y="5931556"/>
              <a:ext cx="716963" cy="75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Rectangle 747"/>
            <p:cNvSpPr/>
            <p:nvPr/>
          </p:nvSpPr>
          <p:spPr>
            <a:xfrm>
              <a:off x="645162" y="5941514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Lightest</a:t>
              </a:r>
            </a:p>
            <a:p>
              <a:pPr algn="ctr"/>
              <a:r>
                <a:rPr lang="en-US" sz="1000" dirty="0" smtClean="0">
                  <a:solidFill>
                    <a:srgbClr val="FF0000"/>
                  </a:solidFill>
                </a:rPr>
                <a:t>Gray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749" name="Straight Connector 748"/>
            <p:cNvCxnSpPr/>
            <p:nvPr/>
          </p:nvCxnSpPr>
          <p:spPr>
            <a:xfrm>
              <a:off x="631719" y="6670924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9" name="Group 738"/>
          <p:cNvGrpSpPr>
            <a:grpSpLocks noChangeAspect="1"/>
          </p:cNvGrpSpPr>
          <p:nvPr/>
        </p:nvGrpSpPr>
        <p:grpSpPr>
          <a:xfrm>
            <a:off x="3994860" y="5779201"/>
            <a:ext cx="695237" cy="729998"/>
            <a:chOff x="631719" y="3841537"/>
            <a:chExt cx="724205" cy="760415"/>
          </a:xfrm>
        </p:grpSpPr>
        <p:sp>
          <p:nvSpPr>
            <p:cNvPr id="744" name="Rectangle 743"/>
            <p:cNvSpPr/>
            <p:nvPr/>
          </p:nvSpPr>
          <p:spPr>
            <a:xfrm>
              <a:off x="631719" y="3841537"/>
              <a:ext cx="724205" cy="7604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Rectangle 744"/>
            <p:cNvSpPr/>
            <p:nvPr/>
          </p:nvSpPr>
          <p:spPr>
            <a:xfrm>
              <a:off x="645298" y="3851595"/>
              <a:ext cx="697047" cy="724205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#2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Gray</a:t>
              </a:r>
            </a:p>
          </p:txBody>
        </p:sp>
        <p:cxnSp>
          <p:nvCxnSpPr>
            <p:cNvPr id="746" name="Straight Connector 745"/>
            <p:cNvCxnSpPr/>
            <p:nvPr/>
          </p:nvCxnSpPr>
          <p:spPr>
            <a:xfrm>
              <a:off x="631719" y="4588373"/>
              <a:ext cx="724205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0" name="Group 739"/>
          <p:cNvGrpSpPr/>
          <p:nvPr/>
        </p:nvGrpSpPr>
        <p:grpSpPr>
          <a:xfrm>
            <a:off x="4010100" y="7978033"/>
            <a:ext cx="716963" cy="752811"/>
            <a:chOff x="631719" y="7978033"/>
            <a:chExt cx="716963" cy="752811"/>
          </a:xfrm>
        </p:grpSpPr>
        <p:sp>
          <p:nvSpPr>
            <p:cNvPr id="741" name="Rectangle 740"/>
            <p:cNvSpPr/>
            <p:nvPr/>
          </p:nvSpPr>
          <p:spPr>
            <a:xfrm>
              <a:off x="631719" y="7978033"/>
              <a:ext cx="716963" cy="7528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645162" y="7987991"/>
              <a:ext cx="690077" cy="716963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1050" dirty="0">
                  <a:solidFill>
                    <a:srgbClr val="FF0000"/>
                  </a:solidFill>
                </a:rPr>
                <a:t>OUT</a:t>
              </a: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#3</a:t>
              </a:r>
              <a:endParaRPr lang="en-US" sz="105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1050" dirty="0" smtClean="0">
                  <a:solidFill>
                    <a:srgbClr val="FF0000"/>
                  </a:solidFill>
                </a:rPr>
                <a:t>Gray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cxnSp>
          <p:nvCxnSpPr>
            <p:cNvPr id="743" name="Straight Connector 742"/>
            <p:cNvCxnSpPr/>
            <p:nvPr/>
          </p:nvCxnSpPr>
          <p:spPr>
            <a:xfrm>
              <a:off x="631719" y="8717401"/>
              <a:ext cx="716963" cy="0"/>
            </a:xfrm>
            <a:prstGeom prst="line">
              <a:avLst/>
            </a:prstGeom>
            <a:ln w="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112175" y="458729"/>
            <a:ext cx="475488" cy="1153990"/>
            <a:chOff x="631718" y="491930"/>
            <a:chExt cx="475488" cy="1153990"/>
          </a:xfrm>
        </p:grpSpPr>
        <p:sp>
          <p:nvSpPr>
            <p:cNvPr id="41" name="Rectangle 40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5" name="Group 394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396" name="Straight Connector 395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/>
          <p:nvPr/>
        </p:nvSpPr>
        <p:spPr>
          <a:xfrm>
            <a:off x="2082437" y="1582239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1.26 x .52</a:t>
            </a:r>
            <a:endParaRPr lang="en-US" sz="800" dirty="0"/>
          </a:p>
        </p:txBody>
      </p:sp>
      <p:grpSp>
        <p:nvGrpSpPr>
          <p:cNvPr id="829" name="Group 828"/>
          <p:cNvGrpSpPr/>
          <p:nvPr/>
        </p:nvGrpSpPr>
        <p:grpSpPr>
          <a:xfrm>
            <a:off x="4792782" y="458729"/>
            <a:ext cx="457200" cy="1153990"/>
            <a:chOff x="631718" y="491930"/>
            <a:chExt cx="475488" cy="1153990"/>
          </a:xfrm>
        </p:grpSpPr>
        <p:sp>
          <p:nvSpPr>
            <p:cNvPr id="831" name="Rectangle 830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32" name="Rectangle 831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33" name="Rectangle 832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6" name="Rectangle 835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Rectangle 836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40" name="Oval 839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2" name="Group 841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843" name="Straight Connector 842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4" name="Straight Connector 843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5" name="Straight Connector 844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0" name="TextBox 829"/>
          <p:cNvSpPr txBox="1"/>
          <p:nvPr/>
        </p:nvSpPr>
        <p:spPr>
          <a:xfrm>
            <a:off x="4763044" y="1582239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1.26 x .50</a:t>
            </a:r>
            <a:endParaRPr lang="en-US" sz="800" dirty="0"/>
          </a:p>
        </p:txBody>
      </p:sp>
      <p:grpSp>
        <p:nvGrpSpPr>
          <p:cNvPr id="847" name="Group 846"/>
          <p:cNvGrpSpPr/>
          <p:nvPr/>
        </p:nvGrpSpPr>
        <p:grpSpPr>
          <a:xfrm>
            <a:off x="3619846" y="458729"/>
            <a:ext cx="466344" cy="1153990"/>
            <a:chOff x="631718" y="491930"/>
            <a:chExt cx="475488" cy="1153990"/>
          </a:xfrm>
        </p:grpSpPr>
        <p:sp>
          <p:nvSpPr>
            <p:cNvPr id="849" name="Rectangle 848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51" name="Rectangle 850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53" name="Rectangle 852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4" name="Rectangle 853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Rectangle 854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Rectangle 856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58" name="Oval 857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0" name="Group 859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861" name="Straight Connector 860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8" name="TextBox 847"/>
          <p:cNvSpPr txBox="1"/>
          <p:nvPr/>
        </p:nvSpPr>
        <p:spPr>
          <a:xfrm>
            <a:off x="3590108" y="1582239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1.26 x .51</a:t>
            </a:r>
            <a:endParaRPr lang="en-US" sz="800" dirty="0"/>
          </a:p>
        </p:txBody>
      </p:sp>
      <p:grpSp>
        <p:nvGrpSpPr>
          <p:cNvPr id="865" name="Group 864"/>
          <p:cNvGrpSpPr/>
          <p:nvPr/>
        </p:nvGrpSpPr>
        <p:grpSpPr>
          <a:xfrm>
            <a:off x="6198672" y="458729"/>
            <a:ext cx="448056" cy="1153990"/>
            <a:chOff x="631718" y="491930"/>
            <a:chExt cx="475488" cy="1153990"/>
          </a:xfrm>
        </p:grpSpPr>
        <p:sp>
          <p:nvSpPr>
            <p:cNvPr id="867" name="Rectangle 866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69" name="Rectangle 868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0" name="Rectangle 869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71" name="Rectangle 870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2" name="Rectangle 871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Rectangle 872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Rectangle 874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76" name="Oval 875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8" name="Group 877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879" name="Straight Connector 878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0" name="Straight Connector 879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6" name="TextBox 865"/>
          <p:cNvSpPr txBox="1"/>
          <p:nvPr/>
        </p:nvSpPr>
        <p:spPr>
          <a:xfrm>
            <a:off x="6168934" y="1582239"/>
            <a:ext cx="479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1.26 x .</a:t>
            </a:r>
            <a:endParaRPr lang="en-US" sz="800" dirty="0"/>
          </a:p>
        </p:txBody>
      </p:sp>
      <p:grpSp>
        <p:nvGrpSpPr>
          <p:cNvPr id="883" name="Group 882"/>
          <p:cNvGrpSpPr/>
          <p:nvPr/>
        </p:nvGrpSpPr>
        <p:grpSpPr>
          <a:xfrm>
            <a:off x="813856" y="458729"/>
            <a:ext cx="484632" cy="1153990"/>
            <a:chOff x="631718" y="491930"/>
            <a:chExt cx="475488" cy="1153990"/>
          </a:xfrm>
        </p:grpSpPr>
        <p:sp>
          <p:nvSpPr>
            <p:cNvPr id="885" name="Rectangle 884"/>
            <p:cNvSpPr/>
            <p:nvPr/>
          </p:nvSpPr>
          <p:spPr>
            <a:xfrm>
              <a:off x="631718" y="491930"/>
              <a:ext cx="475488" cy="115399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86" name="Rectangle 885"/>
            <p:cNvSpPr/>
            <p:nvPr/>
          </p:nvSpPr>
          <p:spPr>
            <a:xfrm>
              <a:off x="663722" y="528505"/>
              <a:ext cx="411480" cy="111314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663722" y="524696"/>
              <a:ext cx="411480" cy="128016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682010" y="542984"/>
              <a:ext cx="374904" cy="9144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 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723158" y="705036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0" name="Rectangle 889"/>
            <p:cNvSpPr/>
            <p:nvPr/>
          </p:nvSpPr>
          <p:spPr>
            <a:xfrm>
              <a:off x="1025926" y="1070161"/>
              <a:ext cx="36576" cy="128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Rectangle 890"/>
            <p:cNvSpPr/>
            <p:nvPr/>
          </p:nvSpPr>
          <p:spPr>
            <a:xfrm rot="5400000">
              <a:off x="851174" y="1342576"/>
              <a:ext cx="36576" cy="128016"/>
            </a:xfrm>
            <a:prstGeom prst="rect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/>
            <p:cNvSpPr>
              <a:spLocks noChangeAspect="1"/>
            </p:cNvSpPr>
            <p:nvPr/>
          </p:nvSpPr>
          <p:spPr>
            <a:xfrm>
              <a:off x="1035070" y="962846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736874" y="716466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CUT</a:t>
              </a:r>
            </a:p>
            <a:p>
              <a:pPr algn="ctr"/>
              <a:r>
                <a:rPr lang="en-US" sz="300" dirty="0" smtClean="0">
                  <a:solidFill>
                    <a:schemeClr val="tx1"/>
                  </a:solidFill>
                </a:rPr>
                <a:t>OUT</a:t>
              </a:r>
              <a:endParaRPr lang="en-US" sz="300" dirty="0">
                <a:solidFill>
                  <a:schemeClr val="tx1"/>
                </a:solidFill>
              </a:endParaRPr>
            </a:p>
          </p:txBody>
        </p:sp>
        <p:sp>
          <p:nvSpPr>
            <p:cNvPr id="894" name="Oval 893"/>
            <p:cNvSpPr>
              <a:spLocks noChangeAspect="1"/>
            </p:cNvSpPr>
            <p:nvPr/>
          </p:nvSpPr>
          <p:spPr>
            <a:xfrm>
              <a:off x="1039642" y="110762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/>
            <p:cNvSpPr>
              <a:spLocks noChangeAspect="1"/>
            </p:cNvSpPr>
            <p:nvPr/>
          </p:nvSpPr>
          <p:spPr>
            <a:xfrm>
              <a:off x="1039642" y="1160966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6" name="Group 895"/>
            <p:cNvGrpSpPr/>
            <p:nvPr/>
          </p:nvGrpSpPr>
          <p:grpSpPr>
            <a:xfrm>
              <a:off x="663722" y="701040"/>
              <a:ext cx="0" cy="746760"/>
              <a:chOff x="6768523" y="853440"/>
              <a:chExt cx="0" cy="746760"/>
            </a:xfrm>
          </p:grpSpPr>
          <p:cxnSp>
            <p:nvCxnSpPr>
              <p:cNvPr id="897" name="Straight Connector 896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8" name="Straight Connector 897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84" name="TextBox 883"/>
          <p:cNvSpPr txBox="1"/>
          <p:nvPr/>
        </p:nvSpPr>
        <p:spPr>
          <a:xfrm>
            <a:off x="784118" y="1582239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1.26 x .53</a:t>
            </a:r>
            <a:endParaRPr lang="en-US" sz="800" dirty="0"/>
          </a:p>
        </p:txBody>
      </p:sp>
      <p:grpSp>
        <p:nvGrpSpPr>
          <p:cNvPr id="253" name="Group 252"/>
          <p:cNvGrpSpPr/>
          <p:nvPr/>
        </p:nvGrpSpPr>
        <p:grpSpPr>
          <a:xfrm>
            <a:off x="2403368" y="2152650"/>
            <a:ext cx="905724" cy="1028701"/>
            <a:chOff x="784118" y="2202180"/>
            <a:chExt cx="905724" cy="1028701"/>
          </a:xfrm>
        </p:grpSpPr>
        <p:sp>
          <p:nvSpPr>
            <p:cNvPr id="254" name="Rectangle 253"/>
            <p:cNvSpPr/>
            <p:nvPr/>
          </p:nvSpPr>
          <p:spPr>
            <a:xfrm>
              <a:off x="784118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825266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884702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1187470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>
              <a:spLocks noChangeAspect="1"/>
            </p:cNvSpPr>
            <p:nvPr/>
          </p:nvSpPr>
          <p:spPr>
            <a:xfrm>
              <a:off x="1196614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898418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260" name="Oval 259"/>
            <p:cNvSpPr>
              <a:spLocks noChangeAspect="1"/>
            </p:cNvSpPr>
            <p:nvPr/>
          </p:nvSpPr>
          <p:spPr>
            <a:xfrm>
              <a:off x="1201186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>
              <a:spLocks noChangeAspect="1"/>
            </p:cNvSpPr>
            <p:nvPr/>
          </p:nvSpPr>
          <p:spPr>
            <a:xfrm>
              <a:off x="1201186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825266" y="2268555"/>
              <a:ext cx="0" cy="746760"/>
              <a:chOff x="6768523" y="853440"/>
              <a:chExt cx="0" cy="746760"/>
            </a:xfrm>
          </p:grpSpPr>
          <p:cxnSp>
            <p:nvCxnSpPr>
              <p:cNvPr id="281" name="Straight Connector 280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3" name="Rectangle 262"/>
            <p:cNvSpPr/>
            <p:nvPr/>
          </p:nvSpPr>
          <p:spPr>
            <a:xfrm>
              <a:off x="1236980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237214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296650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249914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>
            <a:xfrm>
              <a:off x="1259058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310366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>
            <a:xfrm>
              <a:off x="1263630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>
            <a:xfrm>
              <a:off x="1263630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1648694" y="2268555"/>
              <a:ext cx="0" cy="746760"/>
              <a:chOff x="6768523" y="853440"/>
              <a:chExt cx="0" cy="746760"/>
            </a:xfrm>
          </p:grpSpPr>
          <p:cxnSp>
            <p:nvCxnSpPr>
              <p:cNvPr id="278" name="Straight Connector 277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4" name="Group 283"/>
          <p:cNvGrpSpPr/>
          <p:nvPr/>
        </p:nvGrpSpPr>
        <p:grpSpPr>
          <a:xfrm>
            <a:off x="4319798" y="2152650"/>
            <a:ext cx="905724" cy="1028701"/>
            <a:chOff x="784118" y="2202180"/>
            <a:chExt cx="905724" cy="1028701"/>
          </a:xfrm>
        </p:grpSpPr>
        <p:sp>
          <p:nvSpPr>
            <p:cNvPr id="285" name="Rectangle 284"/>
            <p:cNvSpPr/>
            <p:nvPr/>
          </p:nvSpPr>
          <p:spPr>
            <a:xfrm>
              <a:off x="784118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825266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84702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187470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/>
          </p:nvSpPr>
          <p:spPr>
            <a:xfrm>
              <a:off x="1196614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898418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291" name="Oval 290"/>
            <p:cNvSpPr>
              <a:spLocks noChangeAspect="1"/>
            </p:cNvSpPr>
            <p:nvPr/>
          </p:nvSpPr>
          <p:spPr>
            <a:xfrm>
              <a:off x="1201186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/>
          </p:nvSpPr>
          <p:spPr>
            <a:xfrm>
              <a:off x="1201186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3" name="Group 292"/>
            <p:cNvGrpSpPr/>
            <p:nvPr/>
          </p:nvGrpSpPr>
          <p:grpSpPr>
            <a:xfrm>
              <a:off x="825266" y="2268555"/>
              <a:ext cx="0" cy="746760"/>
              <a:chOff x="6768523" y="853440"/>
              <a:chExt cx="0" cy="746760"/>
            </a:xfrm>
          </p:grpSpPr>
          <p:cxnSp>
            <p:nvCxnSpPr>
              <p:cNvPr id="309" name="Straight Connector 308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4" name="Rectangle 293"/>
            <p:cNvSpPr/>
            <p:nvPr/>
          </p:nvSpPr>
          <p:spPr>
            <a:xfrm>
              <a:off x="1236980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237214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296650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249914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>
              <a:spLocks noChangeAspect="1"/>
            </p:cNvSpPr>
            <p:nvPr/>
          </p:nvSpPr>
          <p:spPr>
            <a:xfrm>
              <a:off x="1259058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1310366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303" name="Oval 302"/>
            <p:cNvSpPr>
              <a:spLocks noChangeAspect="1"/>
            </p:cNvSpPr>
            <p:nvPr/>
          </p:nvSpPr>
          <p:spPr>
            <a:xfrm>
              <a:off x="1263630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>
            <a:xfrm>
              <a:off x="1263630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5" name="Group 304"/>
            <p:cNvGrpSpPr/>
            <p:nvPr/>
          </p:nvGrpSpPr>
          <p:grpSpPr>
            <a:xfrm>
              <a:off x="1648694" y="2268555"/>
              <a:ext cx="0" cy="746760"/>
              <a:chOff x="6768523" y="853440"/>
              <a:chExt cx="0" cy="746760"/>
            </a:xfrm>
          </p:grpSpPr>
          <p:cxnSp>
            <p:nvCxnSpPr>
              <p:cNvPr id="306" name="Straight Connector 305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2" name="Group 311"/>
          <p:cNvGrpSpPr/>
          <p:nvPr/>
        </p:nvGrpSpPr>
        <p:grpSpPr>
          <a:xfrm>
            <a:off x="6144788" y="2152650"/>
            <a:ext cx="905724" cy="1028701"/>
            <a:chOff x="784118" y="2202180"/>
            <a:chExt cx="905724" cy="1028701"/>
          </a:xfrm>
        </p:grpSpPr>
        <p:sp>
          <p:nvSpPr>
            <p:cNvPr id="313" name="Rectangle 312"/>
            <p:cNvSpPr/>
            <p:nvPr/>
          </p:nvSpPr>
          <p:spPr>
            <a:xfrm>
              <a:off x="784118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825266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884702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1187470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>
              <a:spLocks noChangeAspect="1"/>
            </p:cNvSpPr>
            <p:nvPr/>
          </p:nvSpPr>
          <p:spPr>
            <a:xfrm>
              <a:off x="1196614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898418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/>
            <p:cNvSpPr>
              <a:spLocks noChangeAspect="1"/>
            </p:cNvSpPr>
            <p:nvPr/>
          </p:nvSpPr>
          <p:spPr>
            <a:xfrm>
              <a:off x="1201186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/>
            <p:cNvSpPr>
              <a:spLocks noChangeAspect="1"/>
            </p:cNvSpPr>
            <p:nvPr/>
          </p:nvSpPr>
          <p:spPr>
            <a:xfrm>
              <a:off x="1201186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825266" y="2268555"/>
              <a:ext cx="0" cy="746760"/>
              <a:chOff x="6768523" y="853440"/>
              <a:chExt cx="0" cy="746760"/>
            </a:xfrm>
          </p:grpSpPr>
          <p:cxnSp>
            <p:nvCxnSpPr>
              <p:cNvPr id="334" name="Straight Connector 333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2" name="Rectangle 321"/>
            <p:cNvSpPr/>
            <p:nvPr/>
          </p:nvSpPr>
          <p:spPr>
            <a:xfrm>
              <a:off x="1236980" y="2202180"/>
              <a:ext cx="452862" cy="1028701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1237214" y="2245359"/>
              <a:ext cx="411480" cy="981224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1.13</a:t>
              </a:r>
              <a:endParaRPr lang="en-US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296650" y="2272551"/>
              <a:ext cx="292608" cy="61722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249914" y="2637676"/>
              <a:ext cx="36576" cy="128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>
              <a:spLocks noChangeAspect="1"/>
            </p:cNvSpPr>
            <p:nvPr/>
          </p:nvSpPr>
          <p:spPr>
            <a:xfrm>
              <a:off x="1259058" y="2530361"/>
              <a:ext cx="18288" cy="18288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1310366" y="2283981"/>
              <a:ext cx="265176" cy="594360"/>
            </a:xfrm>
            <a:prstGeom prst="rect">
              <a:avLst/>
            </a:pr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CUT</a:t>
              </a:r>
            </a:p>
            <a:p>
              <a:pPr algn="ctr"/>
              <a:r>
                <a:rPr lang="en-US" sz="300" b="1" dirty="0" smtClean="0">
                  <a:solidFill>
                    <a:srgbClr val="FF0000"/>
                  </a:solidFill>
                </a:rPr>
                <a:t>OUT</a:t>
              </a:r>
              <a:endParaRPr lang="en-US" sz="300" b="1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/>
            <p:cNvSpPr>
              <a:spLocks noChangeAspect="1"/>
            </p:cNvSpPr>
            <p:nvPr/>
          </p:nvSpPr>
          <p:spPr>
            <a:xfrm>
              <a:off x="1263630" y="267514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>
              <a:spLocks noChangeAspect="1"/>
            </p:cNvSpPr>
            <p:nvPr/>
          </p:nvSpPr>
          <p:spPr>
            <a:xfrm>
              <a:off x="1263630" y="2728481"/>
              <a:ext cx="9144" cy="9144"/>
            </a:xfrm>
            <a:prstGeom prst="ellipse">
              <a:avLst/>
            </a:prstGeom>
            <a:solidFill>
              <a:schemeClr val="tx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0" name="Group 329"/>
            <p:cNvGrpSpPr/>
            <p:nvPr/>
          </p:nvGrpSpPr>
          <p:grpSpPr>
            <a:xfrm>
              <a:off x="1648694" y="2268555"/>
              <a:ext cx="0" cy="746760"/>
              <a:chOff x="6768523" y="853440"/>
              <a:chExt cx="0" cy="746760"/>
            </a:xfrm>
          </p:grpSpPr>
          <p:cxnSp>
            <p:nvCxnSpPr>
              <p:cNvPr id="331" name="Straight Connector 330"/>
              <p:cNvCxnSpPr/>
              <p:nvPr/>
            </p:nvCxnSpPr>
            <p:spPr>
              <a:xfrm>
                <a:off x="6768523" y="853440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>
                <a:off x="6768523" y="120586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>
                <a:off x="6768523" y="1556385"/>
                <a:ext cx="0" cy="43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6607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256</Words>
  <Application>Microsoft Office PowerPoint</Application>
  <PresentationFormat>Custom</PresentationFormat>
  <Paragraphs>207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Bruce</cp:lastModifiedBy>
  <cp:revision>49</cp:revision>
  <cp:lastPrinted>2015-07-02T14:37:53Z</cp:lastPrinted>
  <dcterms:created xsi:type="dcterms:W3CDTF">2015-05-25T12:44:55Z</dcterms:created>
  <dcterms:modified xsi:type="dcterms:W3CDTF">2016-01-01T14:52:18Z</dcterms:modified>
</cp:coreProperties>
</file>